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2"/>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0" d="100"/>
          <a:sy n="60" d="100"/>
        </p:scale>
        <p:origin x="756" y="-109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microsoft.com/office/2015/10/relationships/revisionInfo" Target="revisionInfo.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4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27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9766</TotalTime>
  <Words>21089</Words>
  <Application>Microsoft Office PowerPoint</Application>
  <PresentationFormat>On-screen Show (4:3)</PresentationFormat>
  <Paragraphs>1593</Paragraphs>
  <Slides>110</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110</vt:i4>
      </vt:variant>
    </vt:vector>
  </HeadingPairs>
  <TitlesOfParts>
    <vt:vector size="132" baseType="lpstr">
      <vt:lpstr>Arial Unicode MS</vt:lpstr>
      <vt:lpstr>DejaVu Sans Mono</vt:lpstr>
      <vt:lpstr>HGｺﾞｼｯｸM</vt:lpstr>
      <vt:lpstr>HGPｺﾞｼｯｸM</vt:lpstr>
      <vt:lpstr>inherit</vt:lpstr>
      <vt:lpstr>ＭＳ 明朝</vt:lpstr>
      <vt:lpstr>ＭＳ Ｐゴシック</vt:lpstr>
      <vt:lpstr>QualcommOfficeLight</vt:lpstr>
      <vt:lpstr>Roboto</vt:lpstr>
      <vt:lpstr>宋体</vt:lpstr>
      <vt:lpstr>Ubuntu</vt:lpstr>
      <vt:lpstr>新細明體</vt:lpstr>
      <vt:lpstr>Arial</vt:lpstr>
      <vt:lpstr>Calibri</vt:lpstr>
      <vt:lpstr>Cambria Math</vt:lpstr>
      <vt:lpstr>Consolas</vt:lpstr>
      <vt:lpstr>Courier New</vt:lpstr>
      <vt:lpstr>Times</vt:lpstr>
      <vt:lpstr>Times New Roman</vt:lpstr>
      <vt:lpstr>Office テーマ</vt:lpstr>
      <vt:lpstr>スライド</vt:lpstr>
      <vt:lpstr>Visio.Drawing.15</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983</cp:revision>
  <dcterms:created xsi:type="dcterms:W3CDTF">2016-01-14T23:49:10Z</dcterms:created>
  <dcterms:modified xsi:type="dcterms:W3CDTF">2018-01-06T06:35:59Z</dcterms:modified>
</cp:coreProperties>
</file>